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77" autoAdjust="0"/>
    <p:restoredTop sz="94660"/>
  </p:normalViewPr>
  <p:slideViewPr>
    <p:cSldViewPr snapToGrid="0">
      <p:cViewPr varScale="1">
        <p:scale>
          <a:sx n="89" d="100"/>
          <a:sy n="89" d="100"/>
        </p:scale>
        <p:origin x="91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F9F62-BF24-4DBC-904F-607779578717}" type="datetimeFigureOut">
              <a:rPr lang="pl-PL" smtClean="0"/>
              <a:t>2020-12-18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586A3F1-3923-4E4F-AB40-00A6FF4285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6344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F9F62-BF24-4DBC-904F-607779578717}" type="datetimeFigureOut">
              <a:rPr lang="pl-PL" smtClean="0"/>
              <a:t>2020-12-18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586A3F1-3923-4E4F-AB40-00A6FF4285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0976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F9F62-BF24-4DBC-904F-607779578717}" type="datetimeFigureOut">
              <a:rPr lang="pl-PL" smtClean="0"/>
              <a:t>2020-12-18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586A3F1-3923-4E4F-AB40-00A6FF4285F6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0336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F9F62-BF24-4DBC-904F-607779578717}" type="datetimeFigureOut">
              <a:rPr lang="pl-PL" smtClean="0"/>
              <a:t>2020-12-18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586A3F1-3923-4E4F-AB40-00A6FF4285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2397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F9F62-BF24-4DBC-904F-607779578717}" type="datetimeFigureOut">
              <a:rPr lang="pl-PL" smtClean="0"/>
              <a:t>2020-12-18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586A3F1-3923-4E4F-AB40-00A6FF4285F6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3293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F9F62-BF24-4DBC-904F-607779578717}" type="datetimeFigureOut">
              <a:rPr lang="pl-PL" smtClean="0"/>
              <a:t>2020-12-18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586A3F1-3923-4E4F-AB40-00A6FF4285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0129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F9F62-BF24-4DBC-904F-607779578717}" type="datetimeFigureOut">
              <a:rPr lang="pl-PL" smtClean="0"/>
              <a:t>2020-12-18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A3F1-3923-4E4F-AB40-00A6FF4285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66057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F9F62-BF24-4DBC-904F-607779578717}" type="datetimeFigureOut">
              <a:rPr lang="pl-PL" smtClean="0"/>
              <a:t>2020-12-18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A3F1-3923-4E4F-AB40-00A6FF4285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2463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F9F62-BF24-4DBC-904F-607779578717}" type="datetimeFigureOut">
              <a:rPr lang="pl-PL" smtClean="0"/>
              <a:t>2020-12-18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A3F1-3923-4E4F-AB40-00A6FF4285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6591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F9F62-BF24-4DBC-904F-607779578717}" type="datetimeFigureOut">
              <a:rPr lang="pl-PL" smtClean="0"/>
              <a:t>2020-12-18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586A3F1-3923-4E4F-AB40-00A6FF4285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9776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F9F62-BF24-4DBC-904F-607779578717}" type="datetimeFigureOut">
              <a:rPr lang="pl-PL" smtClean="0"/>
              <a:t>2020-12-18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586A3F1-3923-4E4F-AB40-00A6FF4285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1182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F9F62-BF24-4DBC-904F-607779578717}" type="datetimeFigureOut">
              <a:rPr lang="pl-PL" smtClean="0"/>
              <a:t>2020-12-18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586A3F1-3923-4E4F-AB40-00A6FF4285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1641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F9F62-BF24-4DBC-904F-607779578717}" type="datetimeFigureOut">
              <a:rPr lang="pl-PL" smtClean="0"/>
              <a:t>2020-12-18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A3F1-3923-4E4F-AB40-00A6FF4285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6238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F9F62-BF24-4DBC-904F-607779578717}" type="datetimeFigureOut">
              <a:rPr lang="pl-PL" smtClean="0"/>
              <a:t>2020-12-18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A3F1-3923-4E4F-AB40-00A6FF4285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3509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F9F62-BF24-4DBC-904F-607779578717}" type="datetimeFigureOut">
              <a:rPr lang="pl-PL" smtClean="0"/>
              <a:t>2020-12-18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A3F1-3923-4E4F-AB40-00A6FF4285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8155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F9F62-BF24-4DBC-904F-607779578717}" type="datetimeFigureOut">
              <a:rPr lang="pl-PL" smtClean="0"/>
              <a:t>2020-12-18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586A3F1-3923-4E4F-AB40-00A6FF4285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1147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F9F62-BF24-4DBC-904F-607779578717}" type="datetimeFigureOut">
              <a:rPr lang="pl-PL" smtClean="0"/>
              <a:t>2020-12-18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586A3F1-3923-4E4F-AB40-00A6FF4285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8424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e.edu.pl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89213" y="1837426"/>
            <a:ext cx="8985699" cy="2829465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>
                <a:solidFill>
                  <a:schemeClr val="accent2"/>
                </a:solidFill>
              </a:rPr>
              <a:t>Praca </a:t>
            </a:r>
            <a:r>
              <a:rPr lang="pl-PL" dirty="0">
                <a:solidFill>
                  <a:schemeClr val="accent2"/>
                </a:solidFill>
              </a:rPr>
              <a:t>nauczyciela bibliotekarza w czasie pandemii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 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589213" y="4192438"/>
            <a:ext cx="8915399" cy="1190446"/>
          </a:xfrm>
        </p:spPr>
        <p:txBody>
          <a:bodyPr>
            <a:normAutofit/>
          </a:bodyPr>
          <a:lstStyle/>
          <a:p>
            <a:endParaRPr lang="pl-PL" dirty="0" smtClean="0"/>
          </a:p>
          <a:p>
            <a:pPr lvl="0" defTabSz="914400">
              <a:spcBef>
                <a:spcPts val="0"/>
              </a:spcBef>
              <a:buClrTx/>
            </a:pPr>
            <a:r>
              <a:rPr lang="pl-PL" sz="3600" b="1" dirty="0">
                <a:solidFill>
                  <a:srgbClr val="31B4E6"/>
                </a:solidFill>
              </a:rPr>
              <a:t>Rodzaje narzędzi TIK</a:t>
            </a:r>
          </a:p>
          <a:p>
            <a:endParaRPr lang="pl-PL" dirty="0" smtClean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464" y="310551"/>
            <a:ext cx="1506148" cy="1526875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8497019" y="5986732"/>
            <a:ext cx="3269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1000" dirty="0"/>
              <a:t>Opracowanie: Wydział Wspomagania Edukacji na </a:t>
            </a:r>
            <a:r>
              <a:rPr lang="pl-PL" sz="1000" dirty="0" smtClean="0"/>
              <a:t>podstawie </a:t>
            </a:r>
            <a:r>
              <a:rPr lang="pl-PL" sz="1000" dirty="0" smtClean="0">
                <a:hlinkClick r:id="rId3"/>
              </a:rPr>
              <a:t>www.spe.edu.pl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28344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6325" y="624110"/>
            <a:ext cx="10288287" cy="1280890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1000"/>
              </a:spcBef>
            </a:pPr>
            <a:r>
              <a:rPr lang="pl-PL" sz="2700" dirty="0">
                <a:solidFill>
                  <a:schemeClr val="accent2"/>
                </a:solidFill>
                <a:ea typeface="+mn-ea"/>
                <a:cs typeface="+mn-cs"/>
              </a:rPr>
              <a:t>Projektując skuteczną edukację zdalną należy </a:t>
            </a:r>
            <a:r>
              <a:rPr lang="pl-PL" sz="2700" dirty="0" smtClean="0">
                <a:solidFill>
                  <a:schemeClr val="accent2"/>
                </a:solidFill>
                <a:ea typeface="+mn-ea"/>
                <a:cs typeface="+mn-cs"/>
              </a:rPr>
              <a:t/>
            </a:r>
            <a:br>
              <a:rPr lang="pl-PL" sz="2700" dirty="0" smtClean="0">
                <a:solidFill>
                  <a:schemeClr val="accent2"/>
                </a:solidFill>
                <a:ea typeface="+mn-ea"/>
                <a:cs typeface="+mn-cs"/>
              </a:rPr>
            </a:br>
            <a:r>
              <a:rPr lang="pl-PL" sz="2700" dirty="0" smtClean="0">
                <a:solidFill>
                  <a:schemeClr val="accent2"/>
                </a:solidFill>
                <a:ea typeface="+mn-ea"/>
                <a:cs typeface="+mn-cs"/>
              </a:rPr>
              <a:t>pamiętać </a:t>
            </a:r>
            <a:r>
              <a:rPr lang="pl-PL" sz="2700" dirty="0">
                <a:solidFill>
                  <a:schemeClr val="accent2"/>
                </a:solidFill>
                <a:ea typeface="+mn-ea"/>
                <a:cs typeface="+mn-cs"/>
              </a:rPr>
              <a:t>o dwóch istotnych </a:t>
            </a:r>
            <a:r>
              <a:rPr lang="pl-PL" sz="2700" dirty="0" smtClean="0">
                <a:solidFill>
                  <a:schemeClr val="accent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rzeczach:</a:t>
            </a:r>
            <a:r>
              <a:rPr lang="pl-PL" sz="18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/>
            </a:r>
            <a:br>
              <a:rPr lang="pl-PL" sz="18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649597" y="2823713"/>
            <a:ext cx="8915400" cy="3777622"/>
          </a:xfrm>
        </p:spPr>
        <p:txBody>
          <a:bodyPr>
            <a:normAutofit/>
          </a:bodyPr>
          <a:lstStyle/>
          <a:p>
            <a:r>
              <a:rPr lang="pl-PL" sz="2000" dirty="0" smtClean="0"/>
              <a:t>Zajęcia zdalne projektujemy jak stacjonarne – analizujemy potrzeby i możliwości ucznia, cel edukacyjny i możliwości nauczyciela</a:t>
            </a:r>
          </a:p>
          <a:p>
            <a:r>
              <a:rPr lang="pl-PL" sz="2000" dirty="0" smtClean="0"/>
              <a:t>Wybieramy adekwatne narzędzia TIK</a:t>
            </a:r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464" y="310551"/>
            <a:ext cx="1506148" cy="152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260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78635" y="624110"/>
            <a:ext cx="9925978" cy="1280890"/>
          </a:xfrm>
        </p:spPr>
        <p:txBody>
          <a:bodyPr>
            <a:normAutofit/>
          </a:bodyPr>
          <a:lstStyle/>
          <a:p>
            <a:r>
              <a:rPr lang="pl-PL" sz="24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Narzędzia TIK wspierające zapamiętywanie i rozumienie</a:t>
            </a:r>
            <a:endParaRPr lang="pl-PL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>
                <a:cs typeface="Arial" panose="020B0604020202020204" pitchFamily="34" charset="0"/>
              </a:rPr>
              <a:t/>
            </a:r>
            <a:br>
              <a:rPr lang="pl-PL" dirty="0" smtClean="0">
                <a:cs typeface="Arial" panose="020B0604020202020204" pitchFamily="34" charset="0"/>
              </a:rPr>
            </a:br>
            <a:endParaRPr lang="pl-PL" dirty="0">
              <a:cs typeface="Arial" panose="020B0604020202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464" y="310551"/>
            <a:ext cx="1506148" cy="152687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865" y="1512630"/>
            <a:ext cx="8883920" cy="523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06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4899" y="624110"/>
            <a:ext cx="9839714" cy="1280890"/>
          </a:xfrm>
        </p:spPr>
        <p:txBody>
          <a:bodyPr>
            <a:normAutofit/>
          </a:bodyPr>
          <a:lstStyle/>
          <a:p>
            <a:r>
              <a:rPr lang="pl-PL" sz="2400" dirty="0" smtClean="0"/>
              <a:t>Narzędzia TIK wspierające zastosowanie i analizowanie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464" y="310551"/>
            <a:ext cx="1506148" cy="152687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4897" y="1397750"/>
            <a:ext cx="8333565" cy="524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80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95887" y="624110"/>
            <a:ext cx="9908725" cy="1280890"/>
          </a:xfrm>
        </p:spPr>
        <p:txBody>
          <a:bodyPr/>
          <a:lstStyle/>
          <a:p>
            <a:r>
              <a:rPr lang="pl-PL" sz="2400" dirty="0">
                <a:solidFill>
                  <a:srgbClr val="31B4E6">
                    <a:lumMod val="75000"/>
                  </a:srgbClr>
                </a:solidFill>
              </a:rPr>
              <a:t>Narzędzia TIK </a:t>
            </a:r>
            <a:r>
              <a:rPr lang="pl-PL" sz="2400" dirty="0" smtClean="0">
                <a:solidFill>
                  <a:srgbClr val="31B4E6">
                    <a:lumMod val="75000"/>
                  </a:srgbClr>
                </a:solidFill>
              </a:rPr>
              <a:t>wspierające analizowanie i ewaluację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464" y="310551"/>
            <a:ext cx="1506148" cy="152687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558" y="1449238"/>
            <a:ext cx="8667906" cy="52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66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49571" y="624110"/>
            <a:ext cx="9555042" cy="1280890"/>
          </a:xfrm>
        </p:spPr>
        <p:txBody>
          <a:bodyPr>
            <a:normAutofit/>
          </a:bodyPr>
          <a:lstStyle/>
          <a:p>
            <a:r>
              <a:rPr lang="pl-PL" sz="2400" dirty="0" smtClean="0"/>
              <a:t>Narzędzia TIK wspierające tworzenie</a:t>
            </a:r>
            <a:endParaRPr lang="pl-PL" sz="24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1109" y="1423358"/>
            <a:ext cx="7979434" cy="5261884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464" y="310551"/>
            <a:ext cx="1506148" cy="152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853126"/>
      </p:ext>
    </p:extLst>
  </p:cSld>
  <p:clrMapOvr>
    <a:masterClrMapping/>
  </p:clrMapOvr>
</p:sld>
</file>

<file path=ppt/theme/theme1.xml><?xml version="1.0" encoding="utf-8"?>
<a:theme xmlns:a="http://schemas.openxmlformats.org/drawingml/2006/main" name="Smuga">
  <a:themeElements>
    <a:clrScheme name="Smuga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Smug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mug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504</TotalTime>
  <Words>59</Words>
  <Application>Microsoft Office PowerPoint</Application>
  <PresentationFormat>Panoramiczny</PresentationFormat>
  <Paragraphs>16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Smuga</vt:lpstr>
      <vt:lpstr>         Praca nauczyciela bibliotekarza w czasie pandemii   </vt:lpstr>
      <vt:lpstr>Projektując skuteczną edukację zdalną należy  pamiętać o dwóch istotnych rzeczach: </vt:lpstr>
      <vt:lpstr>Narzędzia TIK wspierające zapamiętywanie i rozumienie</vt:lpstr>
      <vt:lpstr>Narzędzia TIK wspierające zastosowanie i analizowanie</vt:lpstr>
      <vt:lpstr>Narzędzia TIK wspierające analizowanie i ewaluację</vt:lpstr>
      <vt:lpstr>Narzędzia TIK wspierające tworzenie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pbwslupsk</dc:creator>
  <cp:lastModifiedBy>pbwslupsk</cp:lastModifiedBy>
  <cp:revision>27</cp:revision>
  <dcterms:created xsi:type="dcterms:W3CDTF">2020-11-23T08:37:47Z</dcterms:created>
  <dcterms:modified xsi:type="dcterms:W3CDTF">2020-12-18T11:47:44Z</dcterms:modified>
</cp:coreProperties>
</file>